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ДОВОЕННАЯ МИРНАЯ ЖИЗНЬ</a:t>
            </a:r>
            <a:endParaRPr lang="ru-RU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" r="240"/>
          <a:stretch>
            <a:fillRect/>
          </a:stretch>
        </p:blipFill>
        <p:spPr>
          <a:xfrm>
            <a:off x="1187624" y="1484784"/>
            <a:ext cx="6624736" cy="4752527"/>
          </a:xfrm>
        </p:spPr>
      </p:pic>
    </p:spTree>
    <p:extLst>
      <p:ext uri="{BB962C8B-B14F-4D97-AF65-F5344CB8AC3E}">
        <p14:creationId xmlns:p14="http://schemas.microsoft.com/office/powerpoint/2010/main" val="17015704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ПОРТНОВА ЗИНА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12776"/>
            <a:ext cx="4608512" cy="5040559"/>
          </a:xfrm>
        </p:spPr>
      </p:pic>
    </p:spTree>
    <p:extLst>
      <p:ext uri="{BB962C8B-B14F-4D97-AF65-F5344CB8AC3E}">
        <p14:creationId xmlns:p14="http://schemas.microsoft.com/office/powerpoint/2010/main" val="983110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ГОЛИКОВ ЛЕОНИД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412776"/>
            <a:ext cx="4896543" cy="4968552"/>
          </a:xfrm>
        </p:spPr>
      </p:pic>
    </p:spTree>
    <p:extLst>
      <p:ext uri="{BB962C8B-B14F-4D97-AF65-F5344CB8AC3E}">
        <p14:creationId xmlns:p14="http://schemas.microsoft.com/office/powerpoint/2010/main" val="1231142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МОГИЛА НЕИЗВЕСТНОМУ СОЛДАТУ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6120680" cy="4896543"/>
          </a:xfrm>
        </p:spPr>
      </p:pic>
    </p:spTree>
    <p:extLst>
      <p:ext uri="{BB962C8B-B14F-4D97-AF65-F5344CB8AC3E}">
        <p14:creationId xmlns:p14="http://schemas.microsoft.com/office/powerpoint/2010/main" val="4254860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8" b="1498"/>
          <a:stretch>
            <a:fillRect/>
          </a:stretch>
        </p:blipFill>
        <p:spPr>
          <a:xfrm>
            <a:off x="1115616" y="548680"/>
            <a:ext cx="6840760" cy="5832648"/>
          </a:xfrm>
        </p:spPr>
      </p:pic>
    </p:spTree>
    <p:extLst>
      <p:ext uri="{BB962C8B-B14F-4D97-AF65-F5344CB8AC3E}">
        <p14:creationId xmlns:p14="http://schemas.microsoft.com/office/powerpoint/2010/main" val="3057441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ПЕРВЫЕ УДАРЫ НЕМЕЦКИХ ОККУПАНТОВ 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" r="240"/>
          <a:stretch>
            <a:fillRect/>
          </a:stretch>
        </p:blipFill>
        <p:spPr>
          <a:xfrm>
            <a:off x="1043608" y="1412776"/>
            <a:ext cx="6912768" cy="4824535"/>
          </a:xfrm>
        </p:spPr>
      </p:pic>
    </p:spTree>
    <p:extLst>
      <p:ext uri="{BB962C8B-B14F-4D97-AF65-F5344CB8AC3E}">
        <p14:creationId xmlns:p14="http://schemas.microsoft.com/office/powerpoint/2010/main" val="220496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10" r="21010"/>
          <a:stretch>
            <a:fillRect/>
          </a:stretch>
        </p:blipFill>
        <p:spPr>
          <a:xfrm>
            <a:off x="1403648" y="764704"/>
            <a:ext cx="6408712" cy="5544616"/>
          </a:xfrm>
        </p:spPr>
      </p:pic>
    </p:spTree>
    <p:extLst>
      <p:ext uri="{BB962C8B-B14F-4D97-AF65-F5344CB8AC3E}">
        <p14:creationId xmlns:p14="http://schemas.microsoft.com/office/powerpoint/2010/main" val="2796479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НИКОЛАЙ ФРАНЦЕВИЧ ГАСТЕЛЛО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771" y="1600200"/>
            <a:ext cx="3370457" cy="4708525"/>
          </a:xfrm>
        </p:spPr>
      </p:pic>
    </p:spTree>
    <p:extLst>
      <p:ext uri="{BB962C8B-B14F-4D97-AF65-F5344CB8AC3E}">
        <p14:creationId xmlns:p14="http://schemas.microsoft.com/office/powerpoint/2010/main" val="3211752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ТАЛАЛИХИН ВИКТОР ВАСИЛЬЕВИЧ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650" y="1600200"/>
            <a:ext cx="3020699" cy="4708525"/>
          </a:xfrm>
        </p:spPr>
      </p:pic>
    </p:spTree>
    <p:extLst>
      <p:ext uri="{BB962C8B-B14F-4D97-AF65-F5344CB8AC3E}">
        <p14:creationId xmlns:p14="http://schemas.microsoft.com/office/powerpoint/2010/main" val="2776838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КАРБЫШЕВ ДМИТРИЙ МИХАЙЛОВИЧ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484784"/>
            <a:ext cx="3888432" cy="5184576"/>
          </a:xfrm>
        </p:spPr>
      </p:pic>
    </p:spTree>
    <p:extLst>
      <p:ext uri="{BB962C8B-B14F-4D97-AF65-F5344CB8AC3E}">
        <p14:creationId xmlns:p14="http://schemas.microsoft.com/office/powerpoint/2010/main" val="482263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МАТРОСОВ АЛЕКСАНДР МАТВЕЕВИЧ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628800"/>
            <a:ext cx="4608512" cy="5040560"/>
          </a:xfrm>
        </p:spPr>
      </p:pic>
    </p:spTree>
    <p:extLst>
      <p:ext uri="{BB962C8B-B14F-4D97-AF65-F5344CB8AC3E}">
        <p14:creationId xmlns:p14="http://schemas.microsoft.com/office/powerpoint/2010/main" val="4188280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КОСМОДЕМЬЯНСКАЯ ЗОЯ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272" y="1600200"/>
            <a:ext cx="3013456" cy="4708525"/>
          </a:xfrm>
        </p:spPr>
      </p:pic>
    </p:spTree>
    <p:extLst>
      <p:ext uri="{BB962C8B-B14F-4D97-AF65-F5344CB8AC3E}">
        <p14:creationId xmlns:p14="http://schemas.microsoft.com/office/powerpoint/2010/main" val="5004543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</TotalTime>
  <Words>28</Words>
  <Application>Microsoft Office PowerPoint</Application>
  <PresentationFormat>Экран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ДОВОЕННАЯ МИРНАЯ ЖИЗНЬ</vt:lpstr>
      <vt:lpstr>Презентация PowerPoint</vt:lpstr>
      <vt:lpstr>ПЕРВЫЕ УДАРЫ НЕМЕЦКИХ ОККУПАНТОВ </vt:lpstr>
      <vt:lpstr>Презентация PowerPoint</vt:lpstr>
      <vt:lpstr>НИКОЛАЙ ФРАНЦЕВИЧ ГАСТЕЛЛО</vt:lpstr>
      <vt:lpstr>ТАЛАЛИХИН ВИКТОР ВАСИЛЬЕВИЧ</vt:lpstr>
      <vt:lpstr>КАРБЫШЕВ ДМИТРИЙ МИХАЙЛОВИЧ</vt:lpstr>
      <vt:lpstr>МАТРОСОВ АЛЕКСАНДР МАТВЕЕВИЧ</vt:lpstr>
      <vt:lpstr>КОСМОДЕМЬЯНСКАЯ ЗОЯ</vt:lpstr>
      <vt:lpstr>ПОРТНОВА ЗИНА</vt:lpstr>
      <vt:lpstr>ГОЛИКОВ ЛЕОНИД</vt:lpstr>
      <vt:lpstr>МОГИЛА НЕИЗВЕСТНОМУ СОЛДАТУ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ДОВОЕННАЯ МИРНАЯ ЖИЗНЬ</dc:title>
  <dc:creator>123</dc:creator>
  <cp:lastModifiedBy>123</cp:lastModifiedBy>
  <cp:revision>4</cp:revision>
  <dcterms:created xsi:type="dcterms:W3CDTF">2015-03-27T18:09:13Z</dcterms:created>
  <dcterms:modified xsi:type="dcterms:W3CDTF">2015-03-27T18:47:36Z</dcterms:modified>
</cp:coreProperties>
</file>